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letter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C6A"/>
    <a:srgbClr val="001A71"/>
    <a:srgbClr val="E95B2D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5E7C1DB-A735-490C-83DB-9239567ED3E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8C7FF29-81F3-42AB-973A-4A55FE620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766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34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06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28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09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279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00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63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74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43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40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742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51866-E3BD-4BAC-AF2F-DF7068C1F599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BC612-693E-4C9C-80E0-364277A3E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599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044" y="-49786"/>
            <a:ext cx="6900044" cy="919378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00247" y="4403615"/>
            <a:ext cx="3184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u="sng" dirty="0" smtClean="0">
                <a:solidFill>
                  <a:srgbClr val="222C6A"/>
                </a:solidFill>
              </a:rPr>
              <a:t>BODY</a:t>
            </a:r>
            <a:endParaRPr lang="en-CA" u="sng" dirty="0">
              <a:solidFill>
                <a:srgbClr val="222C6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614" y="4393328"/>
            <a:ext cx="3184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u="sng" dirty="0" smtClean="0">
                <a:solidFill>
                  <a:srgbClr val="222C6A"/>
                </a:solidFill>
              </a:rPr>
              <a:t>CHASSIS</a:t>
            </a:r>
            <a:endParaRPr lang="en-CA" u="sng" dirty="0">
              <a:solidFill>
                <a:srgbClr val="222C6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3504" y="420650"/>
            <a:ext cx="3614527" cy="523220"/>
          </a:xfrm>
          <a:prstGeom prst="rect">
            <a:avLst/>
          </a:prstGeom>
          <a:solidFill>
            <a:srgbClr val="222C6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ELGIN EAGLE</a:t>
            </a:r>
            <a:endParaRPr lang="en-CA" sz="28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774" y="4783233"/>
            <a:ext cx="30834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2010 UD Chassis With </a:t>
            </a:r>
            <a:r>
              <a:rPr lang="en-CA" sz="1200" b="1" dirty="0"/>
              <a:t>Dual </a:t>
            </a:r>
            <a:r>
              <a:rPr lang="en-CA" sz="1200" b="1" dirty="0" smtClean="0"/>
              <a:t>Steer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230 HP / 6 Cylinder Diesel </a:t>
            </a:r>
            <a:endParaRPr lang="en-CA" sz="1200" b="1" dirty="0"/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Allison 2500RDS </a:t>
            </a:r>
            <a:r>
              <a:rPr lang="en-CA" sz="1200" b="1" dirty="0" smtClean="0"/>
              <a:t>Automatic 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11,900 LBS Front Axle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21,000 LBS Rear Axle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LH &amp; RH High Back Cloth Seats</a:t>
            </a:r>
            <a:endParaRPr lang="en-CA" sz="1200" b="1" dirty="0"/>
          </a:p>
          <a:p>
            <a:pPr marL="28575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LH </a:t>
            </a:r>
            <a:r>
              <a:rPr lang="en-CA" sz="1200" b="1" dirty="0"/>
              <a:t>&amp; RH Air Ride Seat 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LH &amp; RH Heated Remote Mirrors 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Dual Mounted 8.5” </a:t>
            </a:r>
            <a:r>
              <a:rPr lang="en-CA" sz="1200" b="1" dirty="0"/>
              <a:t>Convex </a:t>
            </a:r>
            <a:r>
              <a:rPr lang="en-CA" sz="1200" b="1" dirty="0" smtClean="0"/>
              <a:t>Mirrors </a:t>
            </a:r>
            <a:endParaRPr lang="en-CA" sz="1200" b="1" dirty="0"/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AC / </a:t>
            </a:r>
            <a:r>
              <a:rPr lang="en-CA" sz="1200" b="1" dirty="0" smtClean="0"/>
              <a:t>Heat / AM </a:t>
            </a:r>
            <a:r>
              <a:rPr lang="en-CA" sz="1200" b="1" dirty="0"/>
              <a:t>/FM / CD / Block Heater</a:t>
            </a:r>
          </a:p>
          <a:p>
            <a:pPr fontAlgn="base">
              <a:spcBef>
                <a:spcPct val="0"/>
              </a:spcBef>
            </a:pPr>
            <a:endParaRPr lang="en-CA" sz="1200" b="1" dirty="0" smtClean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endParaRPr lang="en-CA" sz="1200" b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endParaRPr lang="en-CA" sz="1200" b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endParaRPr lang="en-CA" sz="1200" b="1" dirty="0"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en-CA" sz="1000" b="1" dirty="0">
                <a:cs typeface="Arial" pitchFamily="34" charset="0"/>
              </a:rPr>
              <a:t>Vin: JNAP081L2AAC80275</a:t>
            </a:r>
          </a:p>
          <a:p>
            <a:pPr lvl="0" fontAlgn="base">
              <a:spcBef>
                <a:spcPct val="0"/>
              </a:spcBef>
            </a:pPr>
            <a:r>
              <a:rPr lang="en-CA" sz="1000" b="1" dirty="0" smtClean="0">
                <a:cs typeface="Arial" pitchFamily="34" charset="0"/>
              </a:rPr>
              <a:t>S/N: F-2909-D</a:t>
            </a:r>
            <a:endParaRPr lang="en-CA" sz="1000" b="1" dirty="0"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endParaRPr lang="en-CA" sz="1000" b="1" dirty="0"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endParaRPr lang="en-CA" sz="1000" b="1" dirty="0"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en-CA" sz="1000" b="1" dirty="0">
                <a:cs typeface="Arial" pitchFamily="34" charset="0"/>
              </a:rPr>
              <a:t>As Of </a:t>
            </a:r>
            <a:r>
              <a:rPr lang="en-CA" sz="1000" b="1" dirty="0" smtClean="0">
                <a:cs typeface="Arial" pitchFamily="34" charset="0"/>
              </a:rPr>
              <a:t>May 18,19</a:t>
            </a:r>
            <a:endParaRPr lang="en-CA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07863" y="4772947"/>
            <a:ext cx="3342521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CA" sz="1200" b="1" dirty="0" smtClean="0"/>
              <a:t>   4.5 </a:t>
            </a:r>
            <a:r>
              <a:rPr lang="en-CA" sz="1200" b="1" dirty="0"/>
              <a:t>Cubic Yard Hopper With </a:t>
            </a:r>
            <a:r>
              <a:rPr lang="en-CA" sz="1200" b="1" dirty="0" smtClean="0"/>
              <a:t>Wash Down</a:t>
            </a:r>
          </a:p>
          <a:p>
            <a:pPr marL="28575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49 HP John Deere Aux Engine Tier </a:t>
            </a:r>
            <a:r>
              <a:rPr lang="en-CA" sz="1200" b="1" dirty="0" smtClean="0"/>
              <a:t>3</a:t>
            </a:r>
            <a:endParaRPr lang="en-CA" sz="1200" b="1" dirty="0"/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10’ High Side Dump For Waste Containers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Dual 42” Side Brooms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60” Hydraulic Main Broom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Conveyor System With Wash Down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280+ </a:t>
            </a:r>
            <a:r>
              <a:rPr lang="en-CA" sz="1200" b="1" dirty="0"/>
              <a:t>Gallon Poly Water Tank 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Low Water Indicator In </a:t>
            </a:r>
            <a:r>
              <a:rPr lang="en-CA" sz="1200" b="1" dirty="0" smtClean="0"/>
              <a:t>Cab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Conveyor </a:t>
            </a:r>
            <a:r>
              <a:rPr lang="en-CA" sz="1200" b="1" dirty="0"/>
              <a:t>Stall Alarm 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Resume Sweep After Transport 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Hopper </a:t>
            </a:r>
            <a:r>
              <a:rPr lang="en-CA" sz="1200" b="1" dirty="0"/>
              <a:t>Full </a:t>
            </a:r>
            <a:r>
              <a:rPr lang="en-CA" sz="1200" b="1" dirty="0" smtClean="0"/>
              <a:t>Alarm In Cab</a:t>
            </a:r>
            <a:endParaRPr lang="en-CA" sz="1200" b="1" dirty="0"/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Slow </a:t>
            </a:r>
            <a:r>
              <a:rPr lang="en-CA" sz="1200" b="1" dirty="0"/>
              <a:t>Moving Vehicle Sign 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Front Spray </a:t>
            </a:r>
            <a:r>
              <a:rPr lang="en-CA" sz="1200" b="1" dirty="0" smtClean="0"/>
              <a:t>Bar</a:t>
            </a:r>
            <a:endParaRPr lang="en-CA" sz="1200" b="1" dirty="0"/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/>
              <a:t>Side Broom Tilt – LH &amp; RH 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LED Strobe With Guards Front &amp; Rear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en-CA" sz="1200" b="1" dirty="0" smtClean="0"/>
              <a:t>LED Hopper Light</a:t>
            </a:r>
          </a:p>
          <a:p>
            <a:pPr marL="285750" lvl="0" indent="-285750" fontAlgn="base">
              <a:spcBef>
                <a:spcPct val="0"/>
              </a:spcBef>
              <a:buFont typeface="Arial" pitchFamily="34" charset="0"/>
              <a:buChar char="•"/>
            </a:pPr>
            <a:endParaRPr lang="en-CA" sz="1200" b="1" dirty="0"/>
          </a:p>
          <a:p>
            <a:pPr lvl="0" algn="ctr" fontAlgn="base">
              <a:spcBef>
                <a:spcPct val="0"/>
              </a:spcBef>
            </a:pPr>
            <a:r>
              <a:rPr lang="en-CA" sz="1200" b="1" dirty="0" smtClean="0"/>
              <a:t>Sale Price: </a:t>
            </a:r>
            <a:r>
              <a:rPr lang="en-CA" sz="1200" b="1" smtClean="0"/>
              <a:t>$</a:t>
            </a:r>
            <a:r>
              <a:rPr lang="en-CA" sz="1200" b="1" smtClean="0"/>
              <a:t>125,000.00</a:t>
            </a:r>
            <a:endParaRPr lang="en-CA" sz="1200" b="1" dirty="0" smtClean="0"/>
          </a:p>
          <a:p>
            <a:pPr lvl="0" algn="ctr" fontAlgn="base">
              <a:spcBef>
                <a:spcPct val="0"/>
              </a:spcBef>
            </a:pPr>
            <a:r>
              <a:rPr lang="en-CA" sz="1200" b="1" dirty="0" smtClean="0"/>
              <a:t>FOB: </a:t>
            </a:r>
            <a:r>
              <a:rPr lang="en-CA" sz="1200" b="1" dirty="0" err="1" smtClean="0"/>
              <a:t>Innisfil</a:t>
            </a:r>
            <a:endParaRPr lang="en-CA" sz="1200" b="1" dirty="0" smtClean="0"/>
          </a:p>
          <a:p>
            <a:pPr lvl="0" algn="ctr" fontAlgn="base">
              <a:spcBef>
                <a:spcPct val="0"/>
              </a:spcBef>
            </a:pPr>
            <a:endParaRPr lang="en-CA" sz="1200" b="1" dirty="0"/>
          </a:p>
          <a:p>
            <a:pPr lvl="0" algn="ctr" fontAlgn="base">
              <a:spcBef>
                <a:spcPct val="0"/>
              </a:spcBef>
            </a:pPr>
            <a:r>
              <a:rPr lang="en-CA" sz="1000" b="1" dirty="0" smtClean="0"/>
              <a:t>Available: 30 Days From PO</a:t>
            </a:r>
            <a:endParaRPr lang="en-CA" sz="1200" b="1" dirty="0"/>
          </a:p>
          <a:p>
            <a:pPr lvl="0" algn="ctr" fontAlgn="base">
              <a:spcBef>
                <a:spcPct val="0"/>
              </a:spcBef>
            </a:pPr>
            <a:r>
              <a:rPr lang="en-CA" sz="900" b="1" dirty="0" smtClean="0"/>
              <a:t>Subject To Availability, Freight &amp; Applicable Taxes</a:t>
            </a:r>
            <a:endParaRPr lang="en-CA" sz="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200" dirty="0" smtClean="0">
              <a:latin typeface="Myriad Pro" panose="020B0503030403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300248" y="5106255"/>
            <a:ext cx="0" cy="2534764"/>
          </a:xfrm>
          <a:prstGeom prst="line">
            <a:avLst/>
          </a:prstGeom>
          <a:ln>
            <a:solidFill>
              <a:srgbClr val="222C6A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650" y="8201349"/>
            <a:ext cx="3258207" cy="430887"/>
          </a:xfrm>
          <a:prstGeom prst="rect">
            <a:avLst/>
          </a:prstGeom>
          <a:solidFill>
            <a:srgbClr val="222C6A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chemeClr val="bg1"/>
                </a:solidFill>
              </a:rPr>
              <a:t>STOCK</a:t>
            </a:r>
            <a:r>
              <a:rPr lang="en-CA" sz="1100" smtClean="0">
                <a:solidFill>
                  <a:schemeClr val="bg1"/>
                </a:solidFill>
              </a:rPr>
              <a:t>: U025021       </a:t>
            </a:r>
            <a:r>
              <a:rPr lang="en-CA" sz="1100" dirty="0" smtClean="0">
                <a:solidFill>
                  <a:schemeClr val="bg1"/>
                </a:solidFill>
              </a:rPr>
              <a:t>MILEAGE:  63,000 Miles  </a:t>
            </a:r>
          </a:p>
          <a:p>
            <a:r>
              <a:rPr lang="en-CA" sz="1100" dirty="0" smtClean="0">
                <a:solidFill>
                  <a:schemeClr val="bg1"/>
                </a:solidFill>
              </a:rPr>
              <a:t>CHASSIS: 7,400 Hrs	</a:t>
            </a:r>
            <a:r>
              <a:rPr lang="en-CA" sz="1100" dirty="0">
                <a:solidFill>
                  <a:schemeClr val="bg1"/>
                </a:solidFill>
              </a:rPr>
              <a:t> </a:t>
            </a:r>
            <a:r>
              <a:rPr lang="en-CA" sz="1100" dirty="0" smtClean="0">
                <a:solidFill>
                  <a:schemeClr val="bg1"/>
                </a:solidFill>
              </a:rPr>
              <a:t>  </a:t>
            </a:r>
            <a:endParaRPr lang="en-CA" sz="1100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043943" y="551789"/>
            <a:ext cx="1008000" cy="0"/>
          </a:xfrm>
          <a:prstGeom prst="line">
            <a:avLst/>
          </a:prstGeom>
          <a:ln>
            <a:solidFill>
              <a:srgbClr val="E95B2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88119" y="210203"/>
            <a:ext cx="1008000" cy="0"/>
          </a:xfrm>
          <a:prstGeom prst="line">
            <a:avLst/>
          </a:prstGeom>
          <a:ln>
            <a:solidFill>
              <a:srgbClr val="001A7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4" y="47789"/>
            <a:ext cx="2079682" cy="146472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0650" y="8681905"/>
            <a:ext cx="293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222C6A"/>
                </a:solidFill>
                <a:latin typeface="Myriad Pro" panose="020B0503030403020204" pitchFamily="34" charset="0"/>
              </a:rPr>
              <a:t>1.866.737.8470 | jjei.com</a:t>
            </a:r>
            <a:endParaRPr lang="en-CA" dirty="0">
              <a:solidFill>
                <a:srgbClr val="222C6A"/>
              </a:solidFill>
              <a:latin typeface="Myriad Pro" panose="020B05030304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00" y="1818686"/>
            <a:ext cx="3024621" cy="22684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065" y="1830272"/>
            <a:ext cx="3043854" cy="22828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205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196</Words>
  <Application>Microsoft Office PowerPoint</Application>
  <PresentationFormat>Letter Paper (8.5x11 in)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Tabaczewska</dc:creator>
  <cp:lastModifiedBy>Jeff Rottar</cp:lastModifiedBy>
  <cp:revision>61</cp:revision>
  <cp:lastPrinted>2017-02-10T14:02:58Z</cp:lastPrinted>
  <dcterms:created xsi:type="dcterms:W3CDTF">2017-02-10T13:17:06Z</dcterms:created>
  <dcterms:modified xsi:type="dcterms:W3CDTF">2019-05-21T18:22:20Z</dcterms:modified>
</cp:coreProperties>
</file>